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notesSlide7.xml" ContentType="application/vnd.openxmlformats-officedocument.presentationml.notesSlide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.xml" ContentType="application/vnd.openxmlformats-officedocument.presentationml.notesSlide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20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3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6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30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3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72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7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43.jpeg" ContentType="image/jpeg"/>
  <Override PartName="/ppt/media/image41.png" ContentType="image/png"/>
  <Override PartName="/ppt/media/image36.png" ContentType="image/png"/>
  <Override PartName="/ppt/media/image30.png" ContentType="image/png"/>
  <Override PartName="/ppt/media/image27.png" ContentType="image/png"/>
  <Override PartName="/ppt/media/image26.png" ContentType="image/png"/>
  <Override PartName="/ppt/media/image38.png" ContentType="image/png"/>
  <Override PartName="/ppt/media/image33.png" ContentType="image/png"/>
  <Override PartName="/ppt/media/image25.png" ContentType="image/png"/>
  <Override PartName="/ppt/media/image28.png" ContentType="image/png"/>
  <Override PartName="/ppt/media/image37.png" ContentType="image/png"/>
  <Override PartName="/ppt/media/image22.png" ContentType="image/png"/>
  <Override PartName="/ppt/media/image31.png" ContentType="image/png"/>
  <Override PartName="/ppt/media/image24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42.png" ContentType="image/png"/>
  <Override PartName="/ppt/media/image17.jpeg" ContentType="image/jpeg"/>
  <Override PartName="/ppt/media/image14.png" ContentType="image/png"/>
  <Override PartName="/ppt/media/image16.png" ContentType="image/png"/>
  <Override PartName="/ppt/media/image13.png" ContentType="image/png"/>
  <Override PartName="/ppt/media/image23.png" ContentType="image/png"/>
  <Override PartName="/ppt/media/image39.png" ContentType="image/png"/>
  <Override PartName="/ppt/media/image35.png" ContentType="image/png"/>
  <Override PartName="/ppt/media/image12.png" ContentType="image/png"/>
  <Override PartName="/ppt/media/image10.png" ContentType="image/png"/>
  <Override PartName="/ppt/media/image32.jpeg" ContentType="image/jpeg"/>
  <Override PartName="/ppt/media/image15.png" ContentType="image/png"/>
  <Override PartName="/ppt/media/image9.png" ContentType="image/png"/>
  <Override PartName="/ppt/media/image40.png" ContentType="image/png"/>
  <Override PartName="/ppt/media/image8.png" ContentType="image/png"/>
  <Override PartName="/ppt/media/image29.png" ContentType="image/png"/>
  <Override PartName="/ppt/media/image34.png" ContentType="image/png"/>
  <Override PartName="/ppt/media/image6.png" ContentType="image/png"/>
  <Override PartName="/ppt/media/image5.png" ContentType="image/png"/>
  <Override PartName="/ppt/media/image18.png" ContentType="image/png"/>
  <Override PartName="/ppt/media/image7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1.png" ContentType="image/png"/>
  <Override PartName="/ppt/media/image1.png" ContentType="image/png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lang="en-IN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22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lang="en-IN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222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IN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223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lang="en-IN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224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F65BEE84-B025-4B27-A3D3-56AC6379650F}" type="slidenum">
              <a:rPr lang="en-IN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755280" y="5078520"/>
            <a:ext cx="6048000" cy="481140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755280" y="5078520"/>
            <a:ext cx="6048000" cy="481140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755280" y="5078520"/>
            <a:ext cx="6048000" cy="481140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755280" y="5078520"/>
            <a:ext cx="6048000" cy="481140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755280" y="5078520"/>
            <a:ext cx="6048000" cy="481140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5.png"/><Relationship Id="rId3" Type="http://schemas.openxmlformats.org/officeDocument/2006/relationships/image" Target="../media/image16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72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0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10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4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14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0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8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182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7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3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4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1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21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252000"/>
            <a:ext cx="10058760" cy="61776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IN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IN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IN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IN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IN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IN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IN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IN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IN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IN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IN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</p:spPr>
        <p:txBody>
          <a:bodyPr lIns="0" rIns="0" tIns="0" bIns="0"/>
          <a:p>
            <a:r>
              <a:rPr lang="en-IN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IN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IN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IN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IN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IN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IN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252000"/>
            <a:ext cx="10058760" cy="617400"/>
          </a:xfrm>
          <a:prstGeom prst="rect">
            <a:avLst/>
          </a:prstGeom>
          <a:ln>
            <a:noFill/>
          </a:ln>
        </p:spPr>
      </p:pic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IN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IN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IN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IN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IN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252000"/>
            <a:ext cx="10058760" cy="617400"/>
          </a:xfrm>
          <a:prstGeom prst="rect">
            <a:avLst/>
          </a:prstGeom>
          <a:ln>
            <a:noFill/>
          </a:ln>
        </p:spPr>
      </p:pic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IN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IN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IN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IN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IN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Picture 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252000"/>
            <a:ext cx="10058760" cy="617760"/>
          </a:xfrm>
          <a:prstGeom prst="rect">
            <a:avLst/>
          </a:prstGeom>
          <a:ln>
            <a:noFill/>
          </a:ln>
        </p:spPr>
      </p:pic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IN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IN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IN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IN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IN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6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6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6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6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6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6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6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6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6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6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6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6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6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6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6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6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6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6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6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6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6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5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6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507240" y="2882160"/>
            <a:ext cx="9067680" cy="2588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226" name="CustomShape 2"/>
          <p:cNvSpPr/>
          <p:nvPr/>
        </p:nvSpPr>
        <p:spPr>
          <a:xfrm>
            <a:off x="3024000" y="4320000"/>
            <a:ext cx="5039280" cy="2244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IN" sz="2200">
                <a:solidFill>
                  <a:srgbClr val="ff6600"/>
                </a:solidFill>
                <a:latin typeface="Times new roman"/>
              </a:rPr>
              <a:t>        </a:t>
            </a:r>
            <a:r>
              <a:rPr b="1" lang="en-IN" sz="2200">
                <a:solidFill>
                  <a:srgbClr val="ff6600"/>
                </a:solidFill>
                <a:latin typeface="Times new roman"/>
              </a:rPr>
              <a:t>Presented by</a:t>
            </a:r>
            <a:endParaRPr/>
          </a:p>
          <a:p>
            <a:r>
              <a:rPr lang="en-IN" sz="2200">
                <a:solidFill>
                  <a:srgbClr val="ff6600"/>
                </a:solidFill>
                <a:latin typeface="Times new roman"/>
              </a:rPr>
              <a:t>   </a:t>
            </a:r>
            <a:endParaRPr/>
          </a:p>
          <a:p>
            <a:r>
              <a:rPr b="1" lang="en-IN" sz="2200">
                <a:solidFill>
                  <a:srgbClr val="6666ff"/>
                </a:solidFill>
                <a:latin typeface="Times new roman"/>
              </a:rPr>
              <a:t>   </a:t>
            </a:r>
            <a:r>
              <a:rPr b="1" lang="en-IN" sz="2200">
                <a:solidFill>
                  <a:srgbClr val="6666ff"/>
                </a:solidFill>
                <a:latin typeface="Times new roman"/>
              </a:rPr>
              <a:t>M.MOUNIKA</a:t>
            </a:r>
            <a:endParaRPr/>
          </a:p>
          <a:p>
            <a:r>
              <a:rPr b="1" lang="en-IN" sz="2200">
                <a:solidFill>
                  <a:srgbClr val="6666ff"/>
                </a:solidFill>
                <a:latin typeface="Times new roamn"/>
              </a:rPr>
              <a:t>  </a:t>
            </a:r>
            <a:r>
              <a:rPr b="1" lang="en-IN" sz="2200">
                <a:solidFill>
                  <a:srgbClr val="6666ff"/>
                </a:solidFill>
                <a:latin typeface="Times new roamn"/>
              </a:rPr>
              <a:t>C.KEERTHI KUMARI</a:t>
            </a:r>
            <a:endParaRPr/>
          </a:p>
          <a:p>
            <a:r>
              <a:rPr b="1" lang="en-IN" sz="2200">
                <a:solidFill>
                  <a:srgbClr val="6666ff"/>
                </a:solidFill>
                <a:latin typeface="Times new roamn"/>
              </a:rPr>
              <a:t>  </a:t>
            </a:r>
            <a:r>
              <a:rPr b="1" lang="en-IN" sz="2200">
                <a:solidFill>
                  <a:srgbClr val="6666ff"/>
                </a:solidFill>
                <a:latin typeface="Times new roamn"/>
              </a:rPr>
              <a:t>T.BEERASWAMY</a:t>
            </a:r>
            <a:endParaRPr/>
          </a:p>
          <a:p>
            <a:r>
              <a:rPr b="1" lang="en-IN" sz="2200">
                <a:solidFill>
                  <a:srgbClr val="6666ff"/>
                </a:solidFill>
                <a:latin typeface="Times new roamn"/>
              </a:rPr>
              <a:t>   </a:t>
            </a:r>
            <a:endParaRPr/>
          </a:p>
        </p:txBody>
      </p:sp>
      <p:sp>
        <p:nvSpPr>
          <p:cNvPr id="227" name="CustomShape 3"/>
          <p:cNvSpPr/>
          <p:nvPr/>
        </p:nvSpPr>
        <p:spPr>
          <a:xfrm>
            <a:off x="360000" y="1944000"/>
            <a:ext cx="9359280" cy="1781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IN" sz="6000">
                <a:solidFill>
                  <a:srgbClr val="6666ff"/>
                </a:solidFill>
                <a:latin typeface="Times New Roman"/>
                <a:ea typeface="DejaVu Sans"/>
              </a:rPr>
              <a:t>Camera module supported API'S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360" y="1476000"/>
            <a:ext cx="10080360" cy="6047280"/>
          </a:xfrm>
          <a:prstGeom prst="rect">
            <a:avLst/>
          </a:prstGeom>
          <a:ln>
            <a:noFill/>
          </a:ln>
        </p:spPr>
      </p:pic>
      <p:sp>
        <p:nvSpPr>
          <p:cNvPr id="257" name="CustomShape 1"/>
          <p:cNvSpPr/>
          <p:nvPr/>
        </p:nvSpPr>
        <p:spPr>
          <a:xfrm>
            <a:off x="360000" y="936000"/>
            <a:ext cx="9071280" cy="503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IN" sz="2200">
                <a:solidFill>
                  <a:srgbClr val="ff6600"/>
                </a:solidFill>
                <a:latin typeface="Times new roman"/>
              </a:rPr>
              <a:t>Appliction ---Framwork/base/core/java/android/hardware/camera.java</a:t>
            </a:r>
            <a:endParaRPr/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584360"/>
            <a:ext cx="9575280" cy="5902920"/>
          </a:xfrm>
          <a:prstGeom prst="rect">
            <a:avLst/>
          </a:prstGeom>
          <a:ln>
            <a:noFill/>
          </a:ln>
        </p:spPr>
      </p:pic>
      <p:sp>
        <p:nvSpPr>
          <p:cNvPr id="259" name="CustomShape 1"/>
          <p:cNvSpPr/>
          <p:nvPr/>
        </p:nvSpPr>
        <p:spPr>
          <a:xfrm>
            <a:off x="432000" y="1008000"/>
            <a:ext cx="9215280" cy="431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IN" sz="2200">
                <a:solidFill>
                  <a:srgbClr val="ff6600"/>
                </a:solidFill>
                <a:latin typeface="Times new roman"/>
              </a:rPr>
              <a:t>JNI ----Framwork/base/core/jni/android_hardware_camera.cpp</a:t>
            </a:r>
            <a:endParaRPr/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576000" y="1008000"/>
            <a:ext cx="8135280" cy="431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IN" sz="2200">
                <a:solidFill>
                  <a:srgbClr val="ff6600"/>
                </a:solidFill>
                <a:latin typeface="Times new roman"/>
              </a:rPr>
              <a:t>Native framwork---Framework/av/camera/camera.cpp</a:t>
            </a:r>
            <a:endParaRPr/>
          </a:p>
        </p:txBody>
      </p:sp>
      <p:pic>
        <p:nvPicPr>
          <p:cNvPr id="26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440000"/>
            <a:ext cx="9142560" cy="6118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1800000" y="1080000"/>
            <a:ext cx="5664960" cy="400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1" lang="en-IN" sz="2200">
                <a:solidFill>
                  <a:srgbClr val="ff6600"/>
                </a:solidFill>
                <a:latin typeface="Times new roman"/>
              </a:rPr>
              <a:t>Binder---Framworks /av/ camera/icamera.cpp</a:t>
            </a:r>
            <a:endParaRPr/>
          </a:p>
        </p:txBody>
      </p:sp>
      <p:pic>
        <p:nvPicPr>
          <p:cNvPr id="26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160" y="1584000"/>
            <a:ext cx="10079640" cy="5543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432000" y="1080000"/>
            <a:ext cx="9215280" cy="400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IN" sz="2200">
                <a:solidFill>
                  <a:srgbClr val="ff6600"/>
                </a:solidFill>
                <a:latin typeface="Times new roman"/>
              </a:rPr>
              <a:t>HAL---Hardware/&lt;qcom&gt;/camera/Qcamera2/HAL/Qcamera2HWI.cpp</a:t>
            </a:r>
            <a:endParaRPr/>
          </a:p>
        </p:txBody>
      </p:sp>
      <p:pic>
        <p:nvPicPr>
          <p:cNvPr id="26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2000" y="1584000"/>
            <a:ext cx="10080360" cy="5974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1116000" y="1296000"/>
            <a:ext cx="7042320" cy="400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IN" sz="2200">
                <a:solidFill>
                  <a:srgbClr val="ff6600"/>
                </a:solidFill>
                <a:latin typeface="Times new roman"/>
              </a:rPr>
              <a:t>Framwork/base/core/java/android/hardware/camera.java</a:t>
            </a:r>
            <a:endParaRPr/>
          </a:p>
        </p:txBody>
      </p:sp>
      <p:pic>
        <p:nvPicPr>
          <p:cNvPr id="26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04000" y="1692000"/>
            <a:ext cx="8351280" cy="5795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3528000" y="1368000"/>
            <a:ext cx="2462400" cy="485280"/>
          </a:xfrm>
          <a:prstGeom prst="rect">
            <a:avLst/>
          </a:prstGeom>
          <a:noFill/>
          <a:ln>
            <a:noFill/>
          </a:ln>
        </p:spPr>
      </p:sp>
      <p:sp>
        <p:nvSpPr>
          <p:cNvPr id="269" name="CustomShape 2"/>
          <p:cNvSpPr/>
          <p:nvPr/>
        </p:nvSpPr>
        <p:spPr>
          <a:xfrm>
            <a:off x="4824000" y="6840000"/>
            <a:ext cx="305640" cy="344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Arial"/>
              </a:rPr>
              <a:t>3</a:t>
            </a:r>
            <a:endParaRPr/>
          </a:p>
        </p:txBody>
      </p:sp>
      <p:sp>
        <p:nvSpPr>
          <p:cNvPr id="270" name="CustomShape 3"/>
          <p:cNvSpPr/>
          <p:nvPr/>
        </p:nvSpPr>
        <p:spPr>
          <a:xfrm>
            <a:off x="7272000" y="6480000"/>
            <a:ext cx="1317600" cy="396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IN" sz="1500">
                <a:solidFill>
                  <a:srgbClr val="000000"/>
                </a:solidFill>
                <a:latin typeface="Purisa"/>
              </a:rPr>
              <a:t>Continued...</a:t>
            </a:r>
            <a:endParaRPr/>
          </a:p>
        </p:txBody>
      </p:sp>
      <p:pic>
        <p:nvPicPr>
          <p:cNvPr id="27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76520" y="1514520"/>
            <a:ext cx="8690400" cy="5684400"/>
          </a:xfrm>
          <a:prstGeom prst="rect">
            <a:avLst/>
          </a:prstGeom>
          <a:ln>
            <a:noFill/>
          </a:ln>
        </p:spPr>
      </p:pic>
      <p:sp>
        <p:nvSpPr>
          <p:cNvPr id="272" name="CustomShape 4"/>
          <p:cNvSpPr/>
          <p:nvPr/>
        </p:nvSpPr>
        <p:spPr>
          <a:xfrm>
            <a:off x="566280" y="491400"/>
            <a:ext cx="9152640" cy="1022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endParaRPr/>
          </a:p>
          <a:p>
            <a:r>
              <a:rPr b="1" lang="en-IN" sz="2200" u="sng">
                <a:solidFill>
                  <a:srgbClr val="ff950e"/>
                </a:solidFill>
                <a:latin typeface="Times New Roman"/>
              </a:rPr>
              <a:t>Desktop/APQ8009/kemsys_skate212/packages/apps/Camera2/src/com/android/camera/app/CameraController.java</a:t>
            </a:r>
            <a:endParaRPr/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4506840" y="6370560"/>
            <a:ext cx="304560" cy="599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Arial"/>
                <a:ea typeface="DejaVu Sans"/>
              </a:rPr>
              <a:t>5</a:t>
            </a:r>
            <a:endParaRPr/>
          </a:p>
        </p:txBody>
      </p:sp>
      <p:sp>
        <p:nvSpPr>
          <p:cNvPr id="274" name="CustomShape 2"/>
          <p:cNvSpPr/>
          <p:nvPr/>
        </p:nvSpPr>
        <p:spPr>
          <a:xfrm>
            <a:off x="7609320" y="5976000"/>
            <a:ext cx="1317600" cy="396720"/>
          </a:xfrm>
          <a:prstGeom prst="rect">
            <a:avLst/>
          </a:prstGeom>
          <a:noFill/>
          <a:ln>
            <a:noFill/>
          </a:ln>
        </p:spPr>
      </p:sp>
      <p:pic>
        <p:nvPicPr>
          <p:cNvPr id="27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88000" y="992160"/>
            <a:ext cx="9500760" cy="6298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4506840" y="6370560"/>
            <a:ext cx="304560" cy="599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Arial"/>
                <a:ea typeface="DejaVu Sans"/>
              </a:rPr>
              <a:t>5</a:t>
            </a:r>
            <a:endParaRPr/>
          </a:p>
        </p:txBody>
      </p:sp>
      <p:sp>
        <p:nvSpPr>
          <p:cNvPr id="277" name="CustomShape 2"/>
          <p:cNvSpPr/>
          <p:nvPr/>
        </p:nvSpPr>
        <p:spPr>
          <a:xfrm>
            <a:off x="7560000" y="5904000"/>
            <a:ext cx="1317600" cy="396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IN" sz="1500">
                <a:solidFill>
                  <a:srgbClr val="000000"/>
                </a:solidFill>
                <a:latin typeface="Purisa"/>
              </a:rPr>
              <a:t>Continued...</a:t>
            </a:r>
            <a:endParaRPr/>
          </a:p>
        </p:txBody>
      </p:sp>
      <p:pic>
        <p:nvPicPr>
          <p:cNvPr id="27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70160" y="1728000"/>
            <a:ext cx="9176760" cy="5203080"/>
          </a:xfrm>
          <a:prstGeom prst="rect">
            <a:avLst/>
          </a:prstGeom>
          <a:ln>
            <a:noFill/>
          </a:ln>
        </p:spPr>
      </p:pic>
      <p:sp>
        <p:nvSpPr>
          <p:cNvPr id="279" name="CustomShape 3"/>
          <p:cNvSpPr/>
          <p:nvPr/>
        </p:nvSpPr>
        <p:spPr>
          <a:xfrm>
            <a:off x="439920" y="900000"/>
            <a:ext cx="9027000" cy="711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IN" sz="2200">
                <a:solidFill>
                  <a:srgbClr val="ff950e"/>
                </a:solidFill>
                <a:latin typeface="Times New Roman"/>
              </a:rPr>
              <a:t>home/thontbee/Desktop/APQ8009/kemsys_skate212/packages/apps/Camera2/src/com/android/camera/ShutterButton.java</a:t>
            </a:r>
            <a:endParaRPr/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95640" y="1548000"/>
            <a:ext cx="9107280" cy="5563080"/>
          </a:xfrm>
          <a:prstGeom prst="rect">
            <a:avLst/>
          </a:prstGeom>
          <a:ln>
            <a:noFill/>
          </a:ln>
        </p:spPr>
      </p:pic>
      <p:sp>
        <p:nvSpPr>
          <p:cNvPr id="281" name="CustomShape 1"/>
          <p:cNvSpPr/>
          <p:nvPr/>
        </p:nvSpPr>
        <p:spPr>
          <a:xfrm>
            <a:off x="288000" y="704520"/>
            <a:ext cx="8494920" cy="711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IN" sz="2200">
                <a:solidFill>
                  <a:srgbClr val="ff950e"/>
                </a:solidFill>
                <a:latin typeface="Times New Roman"/>
              </a:rPr>
              <a:t>home/thontbee/Desktop/APQ8009/kemsys_skate212/packages/apps/Camera2/src/com/android/camera/ShutterButton.java</a:t>
            </a:r>
            <a:endParaRPr/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2297160" y="960480"/>
            <a:ext cx="5636520" cy="100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3000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1" lang="en-IN" sz="3000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3000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1" lang="en-IN" sz="3000">
                <a:solidFill>
                  <a:srgbClr val="000000"/>
                </a:solidFill>
                <a:latin typeface="Arial"/>
                <a:ea typeface="DejaVu Sans"/>
              </a:rPr>
              <a:t>         </a:t>
            </a:r>
            <a:r>
              <a:rPr b="1" lang="en-IN" sz="3600">
                <a:solidFill>
                  <a:srgbClr val="000000"/>
                </a:solidFill>
                <a:latin typeface="Times New Roman"/>
                <a:ea typeface="DejaVu Sans"/>
              </a:rPr>
              <a:t>Introduction</a:t>
            </a:r>
            <a:endParaRPr/>
          </a:p>
        </p:txBody>
      </p:sp>
      <p:sp>
        <p:nvSpPr>
          <p:cNvPr id="229" name="CustomShape 2"/>
          <p:cNvSpPr/>
          <p:nvPr/>
        </p:nvSpPr>
        <p:spPr>
          <a:xfrm>
            <a:off x="7488000" y="6264000"/>
            <a:ext cx="1317600" cy="396720"/>
          </a:xfrm>
          <a:prstGeom prst="rect">
            <a:avLst/>
          </a:prstGeom>
          <a:noFill/>
          <a:ln>
            <a:noFill/>
          </a:ln>
        </p:spPr>
      </p:sp>
      <p:pic>
        <p:nvPicPr>
          <p:cNvPr id="23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5960" y="2160000"/>
            <a:ext cx="9752040" cy="4534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160" y="1620000"/>
            <a:ext cx="10079280" cy="6046920"/>
          </a:xfrm>
          <a:prstGeom prst="rect">
            <a:avLst/>
          </a:prstGeom>
          <a:ln>
            <a:noFill/>
          </a:ln>
        </p:spPr>
      </p:pic>
      <p:sp>
        <p:nvSpPr>
          <p:cNvPr id="283" name="CustomShape 1"/>
          <p:cNvSpPr/>
          <p:nvPr/>
        </p:nvSpPr>
        <p:spPr>
          <a:xfrm>
            <a:off x="207000" y="783360"/>
            <a:ext cx="9367920" cy="711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IN" sz="2200">
                <a:solidFill>
                  <a:srgbClr val="ff950e"/>
                </a:solidFill>
                <a:latin typeface="Times New Roman"/>
              </a:rPr>
              <a:t>home/thontbee/Desktop/APQ8009/kemsys_skate212/framework/base/core/jni/android_hardware_camera.cpp</a:t>
            </a:r>
            <a:endParaRPr/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95640" y="1548000"/>
            <a:ext cx="9107280" cy="5563080"/>
          </a:xfrm>
          <a:prstGeom prst="rect">
            <a:avLst/>
          </a:prstGeom>
          <a:ln>
            <a:noFill/>
          </a:ln>
        </p:spPr>
      </p:pic>
      <p:sp>
        <p:nvSpPr>
          <p:cNvPr id="285" name="CustomShape 1"/>
          <p:cNvSpPr/>
          <p:nvPr/>
        </p:nvSpPr>
        <p:spPr>
          <a:xfrm>
            <a:off x="288000" y="704520"/>
            <a:ext cx="8494920" cy="711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IN" sz="2200">
                <a:solidFill>
                  <a:srgbClr val="ff950e"/>
                </a:solidFill>
                <a:latin typeface="Times New Roman"/>
              </a:rPr>
              <a:t>home/thontbee/Desktop/APQ8009/kemsys_skate212/packages/apps/Camera2/src/com/android/camera/ShutterButton.java</a:t>
            </a:r>
            <a:endParaRPr/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220320" y="1007280"/>
            <a:ext cx="9570600" cy="711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IN" sz="2200">
                <a:solidFill>
                  <a:srgbClr val="ff950e"/>
                </a:solidFill>
                <a:latin typeface="Times New Roman"/>
              </a:rPr>
              <a:t>home/thontbee/Desktop/APQ8009/kemsys_skate212/framework/base/core/jni/android_hardware_camera.cpp</a:t>
            </a:r>
            <a:endParaRPr/>
          </a:p>
        </p:txBody>
      </p:sp>
      <p:pic>
        <p:nvPicPr>
          <p:cNvPr id="28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90160" y="1836000"/>
            <a:ext cx="9356760" cy="5556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32640" y="1584000"/>
            <a:ext cx="9494280" cy="5563080"/>
          </a:xfrm>
          <a:prstGeom prst="rect">
            <a:avLst/>
          </a:prstGeom>
          <a:ln>
            <a:noFill/>
          </a:ln>
        </p:spPr>
      </p:pic>
      <p:sp>
        <p:nvSpPr>
          <p:cNvPr id="289" name="CustomShape 1"/>
          <p:cNvSpPr/>
          <p:nvPr/>
        </p:nvSpPr>
        <p:spPr>
          <a:xfrm>
            <a:off x="274320" y="900000"/>
            <a:ext cx="9516600" cy="711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IN" sz="2200">
                <a:solidFill>
                  <a:srgbClr val="ff950e"/>
                </a:solidFill>
                <a:latin typeface="Times New Roman"/>
              </a:rPr>
              <a:t>home/thontbee/Desktop/APQ8009/kemsys_skate212/framework/av/camera/Icamera.cpp</a:t>
            </a:r>
            <a:endParaRPr/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54160" y="1656000"/>
            <a:ext cx="9212760" cy="5599080"/>
          </a:xfrm>
          <a:prstGeom prst="rect">
            <a:avLst/>
          </a:prstGeom>
          <a:ln>
            <a:noFill/>
          </a:ln>
        </p:spPr>
      </p:pic>
      <p:sp>
        <p:nvSpPr>
          <p:cNvPr id="291" name="CustomShape 1"/>
          <p:cNvSpPr/>
          <p:nvPr/>
        </p:nvSpPr>
        <p:spPr>
          <a:xfrm>
            <a:off x="291600" y="855360"/>
            <a:ext cx="9283320" cy="711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IN" sz="2200">
                <a:solidFill>
                  <a:srgbClr val="ff950e"/>
                </a:solidFill>
                <a:latin typeface="Times New Roman"/>
              </a:rPr>
              <a:t>home/thontbee/Desktop/APQ8009/kemsys_skate212/hardware/qcom/camera/Qcamera2/HAL/Qcamera2HWI.cpp</a:t>
            </a:r>
            <a:endParaRPr/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90160" y="1152000"/>
            <a:ext cx="9428760" cy="6190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288000" y="1093680"/>
            <a:ext cx="9502920" cy="711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IN" sz="2200">
                <a:solidFill>
                  <a:srgbClr val="ff950e"/>
                </a:solidFill>
                <a:latin typeface="Times New Roman"/>
              </a:rPr>
              <a:t>home/thontbee/Desktop/APQ8009/kemsys_skate212/kernel/drivers/media/platform/msm/camera_v2/Kconfig</a:t>
            </a:r>
            <a:endParaRPr/>
          </a:p>
        </p:txBody>
      </p:sp>
      <p:pic>
        <p:nvPicPr>
          <p:cNvPr id="29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52000" y="1872000"/>
            <a:ext cx="9178920" cy="5470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324000" y="1002600"/>
            <a:ext cx="9034920" cy="711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IN" sz="2200">
                <a:solidFill>
                  <a:srgbClr val="ff950e"/>
                </a:solidFill>
                <a:latin typeface="Times New Roman"/>
              </a:rPr>
              <a:t>home/thontbee/Desktop/APQ8009/kemsys_skate212/kernel/drivers/media/platform/msm/camera_v2/sensor/Makefile</a:t>
            </a:r>
            <a:endParaRPr/>
          </a:p>
        </p:txBody>
      </p:sp>
      <p:pic>
        <p:nvPicPr>
          <p:cNvPr id="29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64400" y="1800000"/>
            <a:ext cx="9038520" cy="5365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504000" y="1008000"/>
            <a:ext cx="9070920" cy="711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IN" sz="2200">
                <a:solidFill>
                  <a:srgbClr val="ff950e"/>
                </a:solidFill>
                <a:latin typeface="Times New Roman"/>
              </a:rPr>
              <a:t>home/thontbee/Desktop/APQ8009/kemsys_skate212/kernel/drivers/media/platform/msm/camera_v2/Makefile</a:t>
            </a:r>
            <a:endParaRPr/>
          </a:p>
        </p:txBody>
      </p:sp>
      <p:sp>
        <p:nvSpPr>
          <p:cNvPr id="298" name="CustomShape 2"/>
          <p:cNvSpPr/>
          <p:nvPr/>
        </p:nvSpPr>
        <p:spPr>
          <a:xfrm>
            <a:off x="2520000" y="3816000"/>
            <a:ext cx="142920" cy="429120"/>
          </a:xfrm>
          <a:prstGeom prst="rect">
            <a:avLst/>
          </a:prstGeom>
          <a:noFill/>
          <a:ln>
            <a:noFill/>
          </a:ln>
        </p:spPr>
      </p:sp>
      <p:pic>
        <p:nvPicPr>
          <p:cNvPr id="29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64400" y="1908000"/>
            <a:ext cx="9326520" cy="5005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936000" y="1188000"/>
            <a:ext cx="8458920" cy="1644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IN" sz="2200">
                <a:solidFill>
                  <a:srgbClr val="0066ff"/>
                </a:solidFill>
                <a:latin typeface="Times New Roman"/>
              </a:rPr>
              <a:t>Platform CMOS  driver code</a:t>
            </a:r>
            <a:endParaRPr/>
          </a:p>
          <a:p>
            <a:endParaRPr/>
          </a:p>
          <a:p>
            <a:r>
              <a:rPr b="1" lang="en-IN" sz="2200">
                <a:solidFill>
                  <a:srgbClr val="ff950e"/>
                </a:solidFill>
                <a:latin typeface="Times New Roman"/>
              </a:rPr>
              <a:t>home/thontbee/Desktop/APQ8009/kemsys_skate212/kernel/drivers/media/platform/msm/camera_v2/sensor/msm_sensor.c &amp; msm_sensor_driver.c &amp; msm_sensor_init.c</a:t>
            </a:r>
            <a:endParaRPr/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160" y="1262160"/>
            <a:ext cx="10080000" cy="503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4354560" y="6370560"/>
            <a:ext cx="933480" cy="855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Arial"/>
                <a:ea typeface="DejaVu Sans"/>
              </a:rPr>
              <a:t>     </a:t>
            </a:r>
            <a:r>
              <a:rPr lang="en-IN">
                <a:solidFill>
                  <a:srgbClr val="000000"/>
                </a:solidFill>
                <a:latin typeface="Arial"/>
                <a:ea typeface="DejaVu Sans"/>
              </a:rPr>
              <a:t>8</a:t>
            </a:r>
            <a:endParaRPr/>
          </a:p>
        </p:txBody>
      </p:sp>
      <p:sp>
        <p:nvSpPr>
          <p:cNvPr id="302" name="CustomShape 2"/>
          <p:cNvSpPr/>
          <p:nvPr/>
        </p:nvSpPr>
        <p:spPr>
          <a:xfrm>
            <a:off x="1306440" y="2637000"/>
            <a:ext cx="6117840" cy="1342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IN" sz="5000">
                <a:solidFill>
                  <a:srgbClr val="953735"/>
                </a:solidFill>
                <a:latin typeface="Brush Script MT"/>
                <a:ea typeface="DejaVu Sans"/>
              </a:rPr>
              <a:t>   </a:t>
            </a:r>
            <a:r>
              <a:rPr b="1" lang="en-IN" sz="5600">
                <a:solidFill>
                  <a:srgbClr val="953735"/>
                </a:solidFill>
                <a:latin typeface="Purisa"/>
                <a:ea typeface="DejaVu Sans"/>
              </a:rPr>
              <a:t>Thank you</a:t>
            </a:r>
            <a:endParaRPr/>
          </a:p>
        </p:txBody>
      </p:sp>
      <p:pic>
        <p:nvPicPr>
          <p:cNvPr id="303" name="Picture 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489440" y="3808800"/>
            <a:ext cx="1293120" cy="1445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4430880" y="6751440"/>
            <a:ext cx="861480" cy="343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IN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/>
          </a:p>
        </p:txBody>
      </p:sp>
      <p:sp>
        <p:nvSpPr>
          <p:cNvPr id="233" name="CustomShape 2"/>
          <p:cNvSpPr/>
          <p:nvPr/>
        </p:nvSpPr>
        <p:spPr>
          <a:xfrm>
            <a:off x="2297160" y="960120"/>
            <a:ext cx="5637240" cy="100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3000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1" lang="en-IN" sz="3000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3000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1" lang="en-IN" sz="3000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endParaRPr/>
          </a:p>
        </p:txBody>
      </p:sp>
      <p:sp>
        <p:nvSpPr>
          <p:cNvPr id="234" name="CustomShape 3"/>
          <p:cNvSpPr/>
          <p:nvPr/>
        </p:nvSpPr>
        <p:spPr>
          <a:xfrm>
            <a:off x="7488720" y="6264000"/>
            <a:ext cx="1317240" cy="396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1500">
                <a:solidFill>
                  <a:srgbClr val="000000"/>
                </a:solidFill>
                <a:latin typeface="Purisa"/>
                <a:ea typeface="DejaVu Sans"/>
              </a:rPr>
              <a:t>Continued...</a:t>
            </a:r>
            <a:endParaRPr/>
          </a:p>
        </p:txBody>
      </p:sp>
      <p:sp>
        <p:nvSpPr>
          <p:cNvPr id="235" name="CustomShape 4"/>
          <p:cNvSpPr/>
          <p:nvPr/>
        </p:nvSpPr>
        <p:spPr>
          <a:xfrm>
            <a:off x="503280" y="301320"/>
            <a:ext cx="9071280" cy="5849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IN" sz="3200">
                <a:solidFill>
                  <a:srgbClr val="000000"/>
                </a:solidFill>
                <a:latin typeface="Arial"/>
              </a:rPr>
              <a:t>Is Camera loaded statically or dynamically?</a:t>
            </a: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503280" y="301320"/>
            <a:ext cx="9071280" cy="1260000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CustomShape 2"/>
          <p:cNvSpPr/>
          <p:nvPr/>
        </p:nvSpPr>
        <p:spPr>
          <a:xfrm>
            <a:off x="503280" y="1767960"/>
            <a:ext cx="9071280" cy="4382640"/>
          </a:xfrm>
          <a:prstGeom prst="rect">
            <a:avLst/>
          </a:prstGeom>
          <a:noFill/>
          <a:ln>
            <a:noFill/>
          </a:ln>
        </p:spPr>
      </p:sp>
      <p:pic>
        <p:nvPicPr>
          <p:cNvPr id="23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47640" y="1728360"/>
            <a:ext cx="8496720" cy="5110920"/>
          </a:xfrm>
          <a:prstGeom prst="rect">
            <a:avLst/>
          </a:prstGeom>
          <a:ln>
            <a:noFill/>
          </a:ln>
        </p:spPr>
      </p:pic>
      <p:sp>
        <p:nvSpPr>
          <p:cNvPr id="239" name="CustomShape 3"/>
          <p:cNvSpPr/>
          <p:nvPr/>
        </p:nvSpPr>
        <p:spPr>
          <a:xfrm>
            <a:off x="503280" y="301320"/>
            <a:ext cx="9071280" cy="126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IN" sz="4400">
                <a:solidFill>
                  <a:srgbClr val="000000"/>
                </a:solidFill>
                <a:latin typeface="Arial"/>
              </a:rPr>
              <a:t>GUI after make menuconfig...</a:t>
            </a: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503280" y="301320"/>
            <a:ext cx="9071280" cy="126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IN" sz="4400">
                <a:solidFill>
                  <a:srgbClr val="000000"/>
                </a:solidFill>
                <a:latin typeface="Arial"/>
              </a:rPr>
              <a:t>To know the presence of camera driver for ov8865 sensor.</a:t>
            </a:r>
            <a:endParaRPr/>
          </a:p>
        </p:txBody>
      </p:sp>
      <p:pic>
        <p:nvPicPr>
          <p:cNvPr id="24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863640" y="1767960"/>
            <a:ext cx="8639640" cy="5071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503280" y="301320"/>
            <a:ext cx="9071280" cy="126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IN" sz="4400">
                <a:solidFill>
                  <a:srgbClr val="000000"/>
                </a:solidFill>
                <a:latin typeface="Arial"/>
              </a:rPr>
              <a:t>GUI config file for ov8865</a:t>
            </a:r>
            <a:endParaRPr/>
          </a:p>
        </p:txBody>
      </p:sp>
      <p:pic>
        <p:nvPicPr>
          <p:cNvPr id="24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03280" y="1767960"/>
            <a:ext cx="8855280" cy="4998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39960" y="1767960"/>
            <a:ext cx="8460000" cy="5285880"/>
          </a:xfrm>
          <a:prstGeom prst="rect">
            <a:avLst/>
          </a:prstGeom>
          <a:ln>
            <a:noFill/>
          </a:ln>
        </p:spPr>
      </p:pic>
      <p:sp>
        <p:nvSpPr>
          <p:cNvPr id="245" name="CustomShape 1"/>
          <p:cNvSpPr/>
          <p:nvPr/>
        </p:nvSpPr>
        <p:spPr>
          <a:xfrm>
            <a:off x="431640" y="791640"/>
            <a:ext cx="9071640" cy="975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IN" sz="3200">
                <a:solidFill>
                  <a:srgbClr val="000000"/>
                </a:solidFill>
                <a:latin typeface="Arial"/>
              </a:rPr>
              <a:t> </a:t>
            </a:r>
            <a:r>
              <a:rPr lang="en-IN" sz="3200">
                <a:solidFill>
                  <a:srgbClr val="000000"/>
                </a:solidFill>
                <a:latin typeface="Arial"/>
              </a:rPr>
              <a:t>kconfig file for ov8865</a:t>
            </a:r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555480" y="873000"/>
            <a:ext cx="7766280" cy="701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47" name="CustomShape 2"/>
          <p:cNvSpPr/>
          <p:nvPr/>
        </p:nvSpPr>
        <p:spPr>
          <a:xfrm>
            <a:off x="-360" y="6825240"/>
            <a:ext cx="5290200" cy="37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IN" sz="1979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en-IN" sz="1979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en-IN" sz="1979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en-IN" sz="1979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en-IN" sz="1979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en-IN" sz="1979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en-IN" sz="1979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en-IN" sz="1979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en-IN" sz="1979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/>
          </a:p>
        </p:txBody>
      </p:sp>
      <p:sp>
        <p:nvSpPr>
          <p:cNvPr id="248" name="CustomShape 3"/>
          <p:cNvSpPr/>
          <p:nvPr/>
        </p:nvSpPr>
        <p:spPr>
          <a:xfrm>
            <a:off x="555480" y="1110960"/>
            <a:ext cx="7170840" cy="468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IN" sz="2200">
                <a:solidFill>
                  <a:srgbClr val="000000"/>
                </a:solidFill>
                <a:latin typeface="Arial"/>
                <a:ea typeface="DejaVu Sans"/>
              </a:rPr>
              <a:t>                       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249" name="CustomShape 4"/>
          <p:cNvSpPr/>
          <p:nvPr/>
        </p:nvSpPr>
        <p:spPr>
          <a:xfrm>
            <a:off x="396720" y="2063520"/>
            <a:ext cx="4598280" cy="1504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endParaRPr/>
          </a:p>
          <a:p>
            <a:r>
              <a:rPr b="1" i="1" lang="en-IN" sz="1979">
                <a:solidFill>
                  <a:srgbClr val="6666ff"/>
                </a:solidFill>
                <a:latin typeface="Arial"/>
                <a:ea typeface="DejaVu Sans"/>
              </a:rPr>
              <a:t>  </a:t>
            </a:r>
            <a:endParaRPr/>
          </a:p>
        </p:txBody>
      </p:sp>
      <p:sp>
        <p:nvSpPr>
          <p:cNvPr id="250" name="CustomShape 5"/>
          <p:cNvSpPr/>
          <p:nvPr/>
        </p:nvSpPr>
        <p:spPr>
          <a:xfrm>
            <a:off x="5715000" y="2301480"/>
            <a:ext cx="4280400" cy="235116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CustomShape 6"/>
          <p:cNvSpPr/>
          <p:nvPr/>
        </p:nvSpPr>
        <p:spPr>
          <a:xfrm>
            <a:off x="476280" y="4365000"/>
            <a:ext cx="4042440" cy="150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IN" sz="1979">
                <a:solidFill>
                  <a:srgbClr val="666666"/>
                </a:solidFill>
                <a:latin typeface="Arial"/>
                <a:ea typeface="DejaVu Sans"/>
              </a:rPr>
              <a:t>  </a:t>
            </a:r>
            <a:endParaRPr/>
          </a:p>
        </p:txBody>
      </p:sp>
      <p:sp>
        <p:nvSpPr>
          <p:cNvPr id="252" name="CustomShape 7"/>
          <p:cNvSpPr/>
          <p:nvPr/>
        </p:nvSpPr>
        <p:spPr>
          <a:xfrm>
            <a:off x="5635800" y="5000040"/>
            <a:ext cx="4280400" cy="658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endParaRPr/>
          </a:p>
          <a:p>
            <a:endParaRPr/>
          </a:p>
        </p:txBody>
      </p:sp>
      <p:sp>
        <p:nvSpPr>
          <p:cNvPr id="253" name="CustomShape 8"/>
          <p:cNvSpPr/>
          <p:nvPr/>
        </p:nvSpPr>
        <p:spPr>
          <a:xfrm>
            <a:off x="1491120" y="6851160"/>
            <a:ext cx="5290200" cy="37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IN" sz="1979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en-IN" sz="1979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en-IN" sz="1979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en-IN" sz="1979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en-IN" sz="1979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en-IN" sz="1979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en-IN" sz="1979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en-IN" sz="1979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/>
          </a:p>
        </p:txBody>
      </p:sp>
      <p:pic>
        <p:nvPicPr>
          <p:cNvPr id="25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587240"/>
            <a:ext cx="10078920" cy="5970960"/>
          </a:xfrm>
          <a:prstGeom prst="rect">
            <a:avLst/>
          </a:prstGeom>
          <a:ln>
            <a:noFill/>
          </a:ln>
        </p:spPr>
      </p:pic>
      <p:sp>
        <p:nvSpPr>
          <p:cNvPr id="255" name="CustomShape 9"/>
          <p:cNvSpPr/>
          <p:nvPr/>
        </p:nvSpPr>
        <p:spPr>
          <a:xfrm>
            <a:off x="2143080" y="872640"/>
            <a:ext cx="5792760" cy="554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lang="en-IN" sz="2800">
                <a:latin typeface="Times new roman"/>
              </a:rPr>
              <a:t>Architecture path of camera module</a:t>
            </a:r>
            <a:endParaRPr/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